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  <p:sldId id="266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478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36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42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37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8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72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829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660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98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974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5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5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9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Video 25" descr="Ein Bild, das Wirbellose, Wurm enthält.&#10;&#10;Automatisch generierte Beschreibung">
            <a:extLst>
              <a:ext uri="{FF2B5EF4-FFF2-40B4-BE49-F238E27FC236}">
                <a16:creationId xmlns:a16="http://schemas.microsoft.com/office/drawing/2014/main" id="{789B68E8-B8E5-4300-ABE7-A9E229A49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27" name="Rectangle 11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28558A-4574-4858-B4FD-8C0E22DC2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3159" y="2169428"/>
            <a:ext cx="8388991" cy="1897954"/>
          </a:xfrm>
        </p:spPr>
        <p:txBody>
          <a:bodyPr anchor="b">
            <a:normAutofit/>
          </a:bodyPr>
          <a:lstStyle/>
          <a:p>
            <a:pPr algn="ctr"/>
            <a:r>
              <a:rPr lang="de-DE" sz="7200" dirty="0">
                <a:solidFill>
                  <a:schemeClr val="bg1"/>
                </a:solidFill>
                <a:latin typeface="Grandview" panose="020B0502040204020203" pitchFamily="34" charset="0"/>
              </a:rPr>
              <a:t>Videospiel SHOP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555697-BFAF-44A6-82B4-793F68F84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0782" y="3948657"/>
            <a:ext cx="9593743" cy="907290"/>
          </a:xfrm>
        </p:spPr>
        <p:txBody>
          <a:bodyPr anchor="t">
            <a:norm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Grandview" panose="020B0502040204020203" pitchFamily="34" charset="0"/>
              </a:rPr>
              <a:t>Alexander Henning, Moritz Popp, Fabian Mayer, Marc Seiler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64221E-AF6F-4EC2-BE83-B3CA3F388664}"/>
              </a:ext>
            </a:extLst>
          </p:cNvPr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endParaRPr lang="de-DE" sz="1000">
              <a:solidFill>
                <a:srgbClr val="000000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DED785F-381B-466E-922F-22536F6FEA26}"/>
              </a:ext>
            </a:extLst>
          </p:cNvPr>
          <p:cNvSpPr/>
          <p:nvPr/>
        </p:nvSpPr>
        <p:spPr>
          <a:xfrm>
            <a:off x="1547385" y="4015769"/>
            <a:ext cx="9420536" cy="69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ECD7F10-395E-4837-90CB-207BD65BC88A}"/>
              </a:ext>
            </a:extLst>
          </p:cNvPr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r>
              <a:rPr lang="de-DE" sz="1000">
                <a:solidFill>
                  <a:srgbClr val="000000"/>
                </a:solidFill>
              </a:rPr>
              <a:t>Intern</a:t>
            </a:r>
          </a:p>
        </p:txBody>
      </p:sp>
    </p:spTree>
    <p:extLst>
      <p:ext uri="{BB962C8B-B14F-4D97-AF65-F5344CB8AC3E}">
        <p14:creationId xmlns:p14="http://schemas.microsoft.com/office/powerpoint/2010/main" val="182258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83583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Erfüllungsgrad und offen gebliebene Punkte</a:t>
            </a:r>
          </a:p>
        </p:txBody>
      </p:sp>
    </p:spTree>
    <p:extLst>
      <p:ext uri="{BB962C8B-B14F-4D97-AF65-F5344CB8AC3E}">
        <p14:creationId xmlns:p14="http://schemas.microsoft.com/office/powerpoint/2010/main" val="1442094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9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Video 25" descr="Ein Bild, das Wirbellose, Wurm enthält.&#10;&#10;Automatisch generierte Beschreibung">
            <a:extLst>
              <a:ext uri="{FF2B5EF4-FFF2-40B4-BE49-F238E27FC236}">
                <a16:creationId xmlns:a16="http://schemas.microsoft.com/office/drawing/2014/main" id="{789B68E8-B8E5-4300-ABE7-A9E229A49D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27" name="Rectangle 11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28558A-4574-4858-B4FD-8C0E22DC2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3159" y="2169428"/>
            <a:ext cx="8388991" cy="1897954"/>
          </a:xfrm>
        </p:spPr>
        <p:txBody>
          <a:bodyPr anchor="b">
            <a:normAutofit/>
          </a:bodyPr>
          <a:lstStyle/>
          <a:p>
            <a:pPr algn="ctr"/>
            <a:r>
              <a:rPr lang="de-DE" sz="7200" dirty="0">
                <a:solidFill>
                  <a:schemeClr val="bg1"/>
                </a:solidFill>
                <a:latin typeface="Grandview" panose="020B0502040204020203" pitchFamily="34" charset="0"/>
              </a:rPr>
              <a:t>Danke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555697-BFAF-44A6-82B4-793F68F84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0782" y="3948657"/>
            <a:ext cx="9593743" cy="907290"/>
          </a:xfrm>
        </p:spPr>
        <p:txBody>
          <a:bodyPr anchor="t">
            <a:norm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Grandview" panose="020B0502040204020203" pitchFamily="34" charset="0"/>
              </a:rPr>
              <a:t>Alexander Henning, Moritz Popp, Fabian Mayer, Marc Seiler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C64221E-AF6F-4EC2-BE83-B3CA3F388664}"/>
              </a:ext>
            </a:extLst>
          </p:cNvPr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endParaRPr lang="de-DE" sz="1000">
              <a:solidFill>
                <a:srgbClr val="000000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DED785F-381B-466E-922F-22536F6FEA26}"/>
              </a:ext>
            </a:extLst>
          </p:cNvPr>
          <p:cNvSpPr/>
          <p:nvPr/>
        </p:nvSpPr>
        <p:spPr>
          <a:xfrm>
            <a:off x="1547385" y="4015769"/>
            <a:ext cx="9420536" cy="69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B366D8FB-49BD-4A06-81F3-8681225269B8}"/>
              </a:ext>
            </a:extLst>
          </p:cNvPr>
          <p:cNvSpPr txBox="1">
            <a:spLocks/>
          </p:cNvSpPr>
          <p:nvPr/>
        </p:nvSpPr>
        <p:spPr>
          <a:xfrm>
            <a:off x="988533" y="340433"/>
            <a:ext cx="10214932" cy="1897954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>
            <a:lvl1pPr algn="l" defTabSz="914400" rtl="0" eaLnBrk="1" latinLnBrk="0" hangingPunct="1">
              <a:lnSpc>
                <a:spcPct val="125000"/>
              </a:lnSpc>
              <a:spcBef>
                <a:spcPct val="0"/>
              </a:spcBef>
              <a:buNone/>
              <a:defRPr sz="6000" b="0" kern="1200" cap="all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400" dirty="0">
                <a:solidFill>
                  <a:srgbClr val="00B0F0"/>
                </a:solidFill>
                <a:latin typeface="Grandview" panose="020B0502040204020203" pitchFamily="34" charset="0"/>
              </a:rPr>
              <a:t>https://github.com/MarcSeiler/VideospielShop</a:t>
            </a:r>
          </a:p>
        </p:txBody>
      </p:sp>
    </p:spTree>
    <p:extLst>
      <p:ext uri="{BB962C8B-B14F-4D97-AF65-F5344CB8AC3E}">
        <p14:creationId xmlns:p14="http://schemas.microsoft.com/office/powerpoint/2010/main" val="103653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5248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Inhalt und Ziel des Projekts</a:t>
            </a:r>
          </a:p>
        </p:txBody>
      </p:sp>
    </p:spTree>
    <p:extLst>
      <p:ext uri="{BB962C8B-B14F-4D97-AF65-F5344CB8AC3E}">
        <p14:creationId xmlns:p14="http://schemas.microsoft.com/office/powerpoint/2010/main" val="410215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3647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Datenbankstruktur</a:t>
            </a:r>
          </a:p>
        </p:txBody>
      </p:sp>
    </p:spTree>
    <p:extLst>
      <p:ext uri="{BB962C8B-B14F-4D97-AF65-F5344CB8AC3E}">
        <p14:creationId xmlns:p14="http://schemas.microsoft.com/office/powerpoint/2010/main" val="791146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4559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Verwendete Werkzeuge</a:t>
            </a:r>
          </a:p>
        </p:txBody>
      </p:sp>
    </p:spTree>
    <p:extLst>
      <p:ext uri="{BB962C8B-B14F-4D97-AF65-F5344CB8AC3E}">
        <p14:creationId xmlns:p14="http://schemas.microsoft.com/office/powerpoint/2010/main" val="172750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4156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Struktur des Projekts</a:t>
            </a:r>
          </a:p>
        </p:txBody>
      </p:sp>
    </p:spTree>
    <p:extLst>
      <p:ext uri="{BB962C8B-B14F-4D97-AF65-F5344CB8AC3E}">
        <p14:creationId xmlns:p14="http://schemas.microsoft.com/office/powerpoint/2010/main" val="297491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22653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Installation</a:t>
            </a:r>
          </a:p>
        </p:txBody>
      </p:sp>
    </p:spTree>
    <p:extLst>
      <p:ext uri="{BB962C8B-B14F-4D97-AF65-F5344CB8AC3E}">
        <p14:creationId xmlns:p14="http://schemas.microsoft.com/office/powerpoint/2010/main" val="601630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6508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Vorführung der erstellten Website</a:t>
            </a:r>
          </a:p>
        </p:txBody>
      </p:sp>
    </p:spTree>
    <p:extLst>
      <p:ext uri="{BB962C8B-B14F-4D97-AF65-F5344CB8AC3E}">
        <p14:creationId xmlns:p14="http://schemas.microsoft.com/office/powerpoint/2010/main" val="1076127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5061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Gestaltung der Oberfläche</a:t>
            </a:r>
          </a:p>
        </p:txBody>
      </p:sp>
    </p:spTree>
    <p:extLst>
      <p:ext uri="{BB962C8B-B14F-4D97-AF65-F5344CB8AC3E}">
        <p14:creationId xmlns:p14="http://schemas.microsoft.com/office/powerpoint/2010/main" val="1396144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452FEFC5-AD4D-4C8E-9EEB-FA1B63AFB766}"/>
              </a:ext>
            </a:extLst>
          </p:cNvPr>
          <p:cNvSpPr txBox="1"/>
          <p:nvPr/>
        </p:nvSpPr>
        <p:spPr>
          <a:xfrm>
            <a:off x="332509" y="286326"/>
            <a:ext cx="93650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bg1"/>
                </a:solidFill>
                <a:latin typeface="Grandview" panose="020B0502040204020203" pitchFamily="34" charset="0"/>
              </a:rPr>
              <a:t>Aufgetretene Probleme während der Entwicklung</a:t>
            </a:r>
          </a:p>
        </p:txBody>
      </p:sp>
    </p:spTree>
    <p:extLst>
      <p:ext uri="{BB962C8B-B14F-4D97-AF65-F5344CB8AC3E}">
        <p14:creationId xmlns:p14="http://schemas.microsoft.com/office/powerpoint/2010/main" val="3036783362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1B1D31"/>
      </a:dk2>
      <a:lt2>
        <a:srgbClr val="F0F1F3"/>
      </a:lt2>
      <a:accent1>
        <a:srgbClr val="C19B2B"/>
      </a:accent1>
      <a:accent2>
        <a:srgbClr val="D36F3D"/>
      </a:accent2>
      <a:accent3>
        <a:srgbClr val="96AB31"/>
      </a:accent3>
      <a:accent4>
        <a:srgbClr val="2B7AC1"/>
      </a:accent4>
      <a:accent5>
        <a:srgbClr val="3D4ED3"/>
      </a:accent5>
      <a:accent6>
        <a:srgbClr val="5B2EC2"/>
      </a:accent6>
      <a:hlink>
        <a:srgbClr val="3F5F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Breitbild</PresentationFormat>
  <Paragraphs>15</Paragraphs>
  <Slides>11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Meiryo</vt:lpstr>
      <vt:lpstr>Corbel</vt:lpstr>
      <vt:lpstr>Grandview</vt:lpstr>
      <vt:lpstr>ShojiVTI</vt:lpstr>
      <vt:lpstr>Videospiel SHOP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Danke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Videospiel SHOP</dc:title>
  <dc:creator>Seiler, Marc Josef (SE GP G SO DSC CON GCO EN)</dc:creator>
  <cp:keywords>C_Restricted</cp:keywords>
  <cp:lastModifiedBy>Seiler, Marc Josef (SE GP G SO DSC CON GCO EN)</cp:lastModifiedBy>
  <cp:revision>1</cp:revision>
  <dcterms:created xsi:type="dcterms:W3CDTF">2022-02-16T08:37:54Z</dcterms:created>
  <dcterms:modified xsi:type="dcterms:W3CDTF">2022-02-16T08:57:18Z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onfidentiality">
    <vt:lpwstr>Restricted</vt:lpwstr>
  </property>
  <property fmtid="{D5CDD505-2E9C-101B-9397-08002B2CF9AE}" pid="3" name="Document_Confidentiality">
    <vt:lpwstr>Restricted</vt:lpwstr>
  </property>
  <property fmtid="{D5CDD505-2E9C-101B-9397-08002B2CF9AE}" pid="4" name="sodocoClasLang">
    <vt:lpwstr>Intern</vt:lpwstr>
  </property>
  <property fmtid="{D5CDD505-2E9C-101B-9397-08002B2CF9AE}" pid="5" name="sodocoClasLangId">
    <vt:i4>0</vt:i4>
  </property>
  <property fmtid="{D5CDD505-2E9C-101B-9397-08002B2CF9AE}" pid="6" name="sodocoClasId">
    <vt:i4>1</vt:i4>
  </property>
</Properties>
</file>

<file path=docProps/thumbnail.jpeg>
</file>